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theme/theme1.xml" ContentType="application/vnd.openxmlformats-officedocument.theme+xml"/>
  <Override PartName="/ppt/ink/ink1.xml" ContentType="application/inkml+xml"/>
  <Override PartName="/ppt/ink/ink2.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24" r:id="rId41"/>
    <p:sldId id="325" r:id="rId42"/>
    <p:sldId id="326" r:id="rId43"/>
    <p:sldId id="327" r:id="rId44"/>
    <p:sldId id="328" r:id="rId45"/>
    <p:sldId id="329" r:id="rId46"/>
    <p:sldId id="330" r:id="rId47"/>
    <p:sldId id="331" r:id="rId48"/>
    <p:sldId id="332" r:id="rId49"/>
    <p:sldId id="310" r:id="rId50"/>
    <p:sldId id="311" r:id="rId51"/>
    <p:sldId id="312" r:id="rId52"/>
    <p:sldId id="313" r:id="rId53"/>
    <p:sldId id="314" r:id="rId54"/>
    <p:sldId id="333" r:id="rId55"/>
    <p:sldId id="334" r:id="rId56"/>
    <p:sldId id="335" r:id="rId57"/>
    <p:sldId id="336" r:id="rId58"/>
    <p:sldId id="337" r:id="rId59"/>
    <p:sldId id="339" r:id="rId60"/>
    <p:sldId id="340" r:id="rId61"/>
    <p:sldId id="341"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42" r:id="rId75"/>
    <p:sldId id="316" r:id="rId76"/>
    <p:sldId id="315" r:id="rId77"/>
    <p:sldId id="317" r:id="rId78"/>
    <p:sldId id="344" r:id="rId79"/>
    <p:sldId id="318" r:id="rId80"/>
    <p:sldId id="319" r:id="rId81"/>
    <p:sldId id="320" r:id="rId82"/>
    <p:sldId id="321" r:id="rId83"/>
    <p:sldId id="322" r:id="rId84"/>
    <p:sldId id="323" r:id="rId85"/>
    <p:sldId id="258" r:id="rId86"/>
    <p:sldId id="259" r:id="rId87"/>
    <p:sldId id="260" r:id="rId88"/>
    <p:sldId id="261" r:id="rId89"/>
    <p:sldId id="262"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405" r:id="rId130"/>
    <p:sldId id="396" r:id="rId131"/>
    <p:sldId id="415" r:id="rId132"/>
    <p:sldId id="404" r:id="rId133"/>
    <p:sldId id="403" r:id="rId134"/>
    <p:sldId id="406" r:id="rId135"/>
    <p:sldId id="407" r:id="rId136"/>
    <p:sldId id="416" r:id="rId137"/>
    <p:sldId id="397" r:id="rId138"/>
    <p:sldId id="398" r:id="rId139"/>
    <p:sldId id="399" r:id="rId140"/>
    <p:sldId id="400" r:id="rId141"/>
    <p:sldId id="401" r:id="rId142"/>
    <p:sldId id="408" r:id="rId143"/>
    <p:sldId id="409" r:id="rId144"/>
    <p:sldId id="417" r:id="rId145"/>
    <p:sldId id="418" r:id="rId146"/>
    <p:sldId id="419" r:id="rId147"/>
    <p:sldId id="420" r:id="rId148"/>
    <p:sldId id="421" r:id="rId149"/>
    <p:sldId id="423" r:id="rId150"/>
    <p:sldId id="422" r:id="rId151"/>
    <p:sldId id="424" r:id="rId152"/>
    <p:sldId id="425" r:id="rId153"/>
    <p:sldId id="426" r:id="rId154"/>
    <p:sldId id="427" r:id="rId155"/>
    <p:sldId id="428" r:id="rId156"/>
    <p:sldId id="429" r:id="rId157"/>
    <p:sldId id="430" r:id="rId158"/>
    <p:sldId id="410" r:id="rId159"/>
    <p:sldId id="411" r:id="rId160"/>
    <p:sldId id="412" r:id="rId161"/>
    <p:sldId id="413" r:id="rId16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99" d="100"/>
          <a:sy n="99" d="100"/>
        </p:scale>
        <p:origin x="2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16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7.820"/>
    </inkml:context>
    <inkml:brush xml:id="br0">
      <inkml:brushProperty name="width" value="0.025" units="cm"/>
      <inkml:brushProperty name="height" value="0.025" units="cm"/>
      <inkml:brushProperty name="color" value="#E71224"/>
    </inkml:brush>
  </inkml:definitions>
  <inkml:trace contextRef="#ctx0" brushRef="#br0">9 645 705,'-6'-14'9520,"4"7"-4601,9 7-3882,27 11-966,-19-7 9,-1 1-1,1-2 1,0 0 0,25 2-1,435-20 525,-443 10-553,44-11 1,-51 10-81,0 1 1,0 0-1,38 0 1,181 1 354,-243 4-318,0 0 0,0-1 0,0 1 0,0 0 0,0-1-1,0 1 1,0-1 0,0 0 0,0 1 0,0-1 0,-1 0 0,1 1 0,0-1 0,0 0 0,-1 0 0,1 0 0,0 1 0,-1-1 0,1 0 0,-1 0 0,1 0 0,-1 0 0,0 0 0,1 0 0,-1 0 0,0 0 0,0 0 0,0 0 0,0 0 0,1-1 0,-2-1 0,2-44 297,-2 33-412,3-491 310,-2 504-96,0 6-6081,0 7 2072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3.818"/>
    </inkml:context>
    <inkml:brush xml:id="br0">
      <inkml:brushProperty name="width" value="0.025" units="cm"/>
      <inkml:brushProperty name="height" value="0.025" units="cm"/>
      <inkml:brushProperty name="color" value="#E71224"/>
    </inkml:brush>
  </inkml:definitions>
  <inkml:trace contextRef="#ctx0" brushRef="#br0">48 1 2402,'-47'25'2467</inkml:trace>
  <inkml:trace contextRef="#ctx0" brushRef="#br0" timeOffset="1">48 1 192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4.268"/>
    </inkml:context>
    <inkml:brush xml:id="br0">
      <inkml:brushProperty name="width" value="0.025" units="cm"/>
      <inkml:brushProperty name="height" value="0.025" units="cm"/>
      <inkml:brushProperty name="color" value="#E71224"/>
    </inkml:brush>
  </inkml:definitions>
  <inkml:trace contextRef="#ctx0" brushRef="#br0">54 56 2626,'-3'0'1354,"-31"0"7548,33 0-8717,0-1 0,0 1 1,0 0-1,0-1 0,1 1 1,-1-1-1,0 1 0,0-1 1,0 0-1,1 1 0,-1-1 1,0 0-1,1 0 0,-1 1 1,0-1-1,1 0 0,-1 0 1,1 0-1,-1 0 0,1 0 1,0 1-1,-1-1 0,1 0 1,0 0-1,0 0 0,-1 0 1,1 0-1,0 0 0,0 0 1,0 0-1,1-2 0,-1 3 275,33-2-508,0-1 101,61-14 0,-87 15-15,23-3-486,-17 7-2900,-4 8-4136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4.590"/>
    </inkml:context>
    <inkml:brush xml:id="br0">
      <inkml:brushProperty name="width" value="0.025" units="cm"/>
      <inkml:brushProperty name="height" value="0.025" units="cm"/>
      <inkml:brushProperty name="color" value="#E71224"/>
    </inkml:brush>
  </inkml:definitions>
  <inkml:trace contextRef="#ctx0" brushRef="#br0">15 0 7495,'0'0'188,"-1"0"-1,0 0 0,1 0 1,-1 0-1,1 1 1,-1-1-1,1 0 1,-1 0-1,1 0 1,-1 1-1,1-1 1,-1 0-1,1 0 1,-1 1-1,1-1 0,-1 0 1,1 1-1,-1-1 1,1 1-1,0-1 1,-1 1-1,1-1 1,0 0-1,-1 1 1,1-1-1,0 1 0,0-1 1,-1 2-1,-1 22 1445,14 33-1720,-9-45 1025,17 77 341,-9-33-1076,2-1 0,23 58 0,-27-98-567,-9-14 199,0-1-1,0 0 1,0 1 0,1-1-1,-1 0 1,0 1 0,1-1-1,-1 0 1,0 1 0,1-1-1,-1 0 1,0 0 0,1 0-1,-1 1 1,1-1 0,-1 0-1,0 0 1,1 0 0,-1 0-1,1 0 1,-1 0 0,1 0-1,-1 0 1,0 0 0,1 0-1,-1 0 1,1 0 0,-1 0-1,1 0 1,-1 0 0,0 0-1,1 0 1,-1-1 0,1 1-1,4-7-7483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5.193"/>
    </inkml:context>
    <inkml:brush xml:id="br0">
      <inkml:brushProperty name="width" value="0.025" units="cm"/>
      <inkml:brushProperty name="height" value="0.025" units="cm"/>
      <inkml:brushProperty name="color" value="#E71224"/>
    </inkml:brush>
  </inkml:definitions>
  <inkml:trace contextRef="#ctx0" brushRef="#br0">50 162 1730,'-2'1'699,"-1"0"1,1-1 0,0 1 0,0-1 0,0 1 0,0-1 0,0 0-1,-1 0 1,1 0 0,0 0 0,0 0 0,0-1 0,0 1 0,-4-2-1,4 1-534,1 0-1,0 0 0,0-1 1,0 1-1,0 0 0,1-1 0,-1 1 1,0-1-1,0 1 0,1-1 1,-1 1-1,1-1 0,0 1 1,-1-1-1,1 1 0,0-1 0,0 0 1,0 1-1,0-4 0,0-1-139,-1-3 4,0-1 1,1 1-1,1 0 0,-1-1 0,1 1 0,4-15 0,-4 21-36,1 0 1,-1 1-1,1-1 0,-1 1 0,1-1 1,0 1-1,0 0 0,0 0 0,0-1 1,0 1-1,0 1 0,1-1 0,-1 0 1,0 1-1,1-1 0,0 1 0,-1-1 1,1 1-1,0 0 0,0 0 0,0 1 1,-1-1-1,1 1 0,0-1 0,5 1 1,-4-1-9,-1 1-1,1 0 1,0 0 0,0 0 0,0 0-1,0 0 1,0 1 0,0 0 0,0 0-1,0 0 1,0 0 0,0 1 0,-1-1-1,1 1 1,-1 0 0,1 0 0,-1 0 0,5 5-1,-3-2 40,0 0 0,-1 1 0,0 0 0,0 0 0,0 0 0,-1 0-1,0 0 1,0 1 0,-1-1 0,3 8 0,3 22 57,-2 0 0,-1 0 0,-1 0 0,-3 1 0,-3 48 0,3-82-139,-1 0 1,-1 0-1,1 0 1,0 0-1,-1 0 1,1 0-1,-1 0 0,0 0 1,0 0-1,-1 0 1,1 0-1,0 0 1,-1-1-1,0 1 1,1-1-1,-1 1 1,0-1-1,-3 3 1,2-2-56,-1-1 0,1 0 0,-1-1 0,0 1 0,1-1 0,-1 1 0,0-1 0,0 0 0,0-1 0,1 1 0,-1-1 0,0 1 0,-7-2 0,10 1 119,-1 0 0,0 0-1,1 0 1,-1 0 0,1-1-1,-1 1 1,0 0 0,1-1-1,-1 0 1,1 1-1,0-1 1,-1 0 0,1 0-1,-1 0 1,1 0 0,0 0-1,0 0 1,-1 0 0,1 0-1,0 0 1,0-1 0,0 1-1,0 0 1,1-1 0,-1 1-1,0-1 1,0 1 0,1-1-1,-1 1 1,0-3 0,0-5 39,-1 1 0,1-1 1,1 1-1,0-15 1,0 14-38,0 9 6,0-1 0,1 1 0,-1-1 0,1 1-1,-1-1 1,1 1 0,-1 0 0,1-1 0,-1 1-1,1 0 1,-1-1 0,1 1 0,-1 0 0,1 0-1,-1-1 1,1 1 0,0 0 0,-1 0 0,1 0-1,-1 0 1,1 0 0,0 0 0,-1 0 0,1 0-1,1 0 1,23 0 601,-19 1-452,0-1 48,1 1 0,-1 0 0,0 1 0,0-1 0,0 1 0,0 1-1,-1-1 1,1 1 0,-1 0 0,10 7 0,-10-7-245,1 1 0,-1-1 1,0 0-1,1-1 0,0 1 1,0-1-1,0 0 0,0 0 0,0-1 1,11 2-1,-16-4-178,0 1 1,0 0-1,-1 0 0,1 0 0,0-1 1,0 1-1,-1-1 0,1 1 1,0 0-1,-1-1 0,1 1 1,-1-1-1,1 1 0,0-1 0,-1 1 1,1-1-1,-1 0 0,0 1 1,1-1-1,-1 0 0,1 1 1,-1-1-1,0 0 0,0 0 1,1 1-1,-1-1 0,0 0 0,0 0 1,0 1-1,0-1 0,0 0 1,0 0-1,0 1 0,0-1 1,0 0-1,0 0 0,0 0 0,-1 1 1,1-2-1,0-2-764,0-22-6428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5.856"/>
    </inkml:context>
    <inkml:brush xml:id="br0">
      <inkml:brushProperty name="width" value="0.025" units="cm"/>
      <inkml:brushProperty name="height" value="0.025" units="cm"/>
      <inkml:brushProperty name="color" value="#E71224"/>
    </inkml:brush>
  </inkml:definitions>
  <inkml:trace contextRef="#ctx0" brushRef="#br0">35 8 6983,'0'0'5957,"-7"21"-4072,-4 30-371,6-31-1459,1 0 0,1-1 0,-2 33 1,6-51-168,-1-1 1,1 1 0,-1-1-1,1 1 1,-1 0 0,1-1-1,0 1 1,-1-1 0,1 1-1,0-1 1,-1 0 0,1 1-1,0-1 1,0 0 0,0 1-1,-1-1 1,1 0 0,0 0-1,0 0 1,0 1 0,-1-1-1,1 0 1,0 0 0,0 0-1,0-1 1,0 1 0,34 0-39,-25 0 316,122 0 1863,-130-1-1999,-1 1 0,1-1 0,0 0 0,-1 1 0,1-1 0,0 0 0,-1 0 0,1 0 0,-1 0 0,1 0 0,-1-1 0,0 1 0,1 0 0,-1-1 0,0 1 0,0-1 0,0 1 0,0-1 0,0 1 0,0-1 0,0 0 0,-1 1 0,1-1 0,-1 0 0,1 0 0,-1 0 0,0 1 0,1-5 0,1-6-555,-1-1 0,1-22 0,-2 28 54,0 1 1,-1-1-1,0 1 1,0 0-1,-1-1 0,-3-10 1,4 14 451,-1 0 1,1 1 0,0-1-1,-1 0 1,0 1 0,1 0-1,-1-1 1,0 1 0,0 0-1,0 0 1,0 0-1,-1 0 1,1 0 0,-1 1-1,1-1 1,-1 1 0,-3-2-1,5 2 120,1 1 0,-1 0-1,1 0 1,-1 0 0,1 0-1,-1 0 1,0 0 0,1 0-1,-1 1 1,1-1 0,-1 0-1,1 0 1,-1 0 0,1 0-1,-1 1 1,1-1 0,0 0-1,-1 0 1,1 1 0,-1-1-1,1 0 1,0 1 0,-1-1-1,1 1 1,-1-1 0,1 0-1,0 1 1,0-1 0,-1 1-1,1-1 1,0 1 0,0-1-1,0 1 1,-1-1 0,1 1-1,0-1 1,0 1 0,0-1-1,0 1 1,0-1 0,0 1-1,0-1 1,0 1 0,0 0 0,0 35-117,1-25 669,2 40-342,1-1 1,3 0-1,2 0 1,3 0-1,25 71 0,-35-115-542,14 31 876,-4-24-2190,-11-13 1317,0 0-1,-1 0 1,1 0 0,0 1 0,-1-1 0,1 0 0,0 0 0,0 0 0,-1 0 0,1 0 0,0 0-1,-1 0 1,1 0 0,0 0 0,-1-1 0,1 1 0,0 0 0,-1 0 0,1-1 0,0 1 0,0-1 0,11-10-7348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6.323"/>
    </inkml:context>
    <inkml:brush xml:id="br0">
      <inkml:brushProperty name="width" value="0.025" units="cm"/>
      <inkml:brushProperty name="height" value="0.025" units="cm"/>
      <inkml:brushProperty name="color" value="#E71224"/>
    </inkml:brush>
  </inkml:definitions>
  <inkml:trace contextRef="#ctx0" brushRef="#br0">7 109 7944,'-3'13'385,"2"0"1,-1 1 0,2-1-1,0 0 1,0 0 0,4 18 0,20 78 1166,-10-52-402,-11-43-1065,-2-6-42,1 1 1,0-1-1,0 0 1,1 0-1,0 0 0,1 0 1,5 9-1,-9-17-29,0 1 0,1-1 0,-1 1 0,0-1 0,1 0 0,-1 1 0,1-1 0,-1 0 0,1 1 0,-1-1 0,1 0 0,-1 1 0,1-1 0,-1 0 0,1 0 0,-1 1 0,1-1 0,0 0 0,-1 0 0,1 0 0,-1 0 0,1 0 0,0 0 0,-1 0 0,1 0 0,-1 0 0,1 0 0,-1 0 0,1 0 0,0-1 0,-1 1 0,1 0 0,-1 0 0,1-1 0,-1 1 0,1 0 0,-1 0 0,1-1 0,-1 1 0,1-1 0,-1 1-1,0 0 1,1-1 0,-1 1 0,0-1 0,1 1 0,-1-2 0,17-26 1230,-15 25-1333,7-16 124,-1-1-1,-1 1 1,0-1 0,-2 0-1,5-32 1,-5 6 125,-1-64 1,-4 89-82,1 13-29,0 1 0,-1-1-1,0 0 1,-1 0 0,1 1 0,-1-1-1,-1 1 1,0-1 0,0 1-1,0-1 1,-1 1 0,-7-14 0,10 22-71,0-1 0,0 0 1,0 0-1,0 0 1,0 0-1,0 1 0,0-1 1,-1 0-1,1 0 0,0 0 1,0 0-1,0 0 1,0 0-1,0 1 0,0-1 1,0 0-1,-1 0 1,1 0-1,0 0 0,0 0 1,0 0-1,0 0 0,0 0 1,-1 0-1,1 0 1,0 0-1,0 0 0,0 0 1,0 0-1,-1 0 1,1 0-1,0 0 0,0 0 1,0 0-1,0 0 0,-1 0 1,1 0-1,0 0 1,0 0-1,0 0 0,0 0 1,0 0-1,-1 0 1,1 0-1,0 0 0,0 0 1,0 0-1,0-1 0,0 1 1,-1 0-1,1 0 1,0 0-1,0 0 0,0 0 1,0-1-1,0 1 1,0 0-1,0 0 0,0 0 1,0 0-1,0 0 0,0-1 1,0 1-1,0 0 1,0 0-1,0 0 0,0 0 1,0-1-1,-1 15-3397,1-11 3086,0 13-4628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9.071"/>
    </inkml:context>
    <inkml:brush xml:id="br0">
      <inkml:brushProperty name="width" value="0.025" units="cm"/>
      <inkml:brushProperty name="height" value="0.025" units="cm"/>
      <inkml:brushProperty name="color" value="#E71224"/>
    </inkml:brush>
  </inkml:definitions>
  <inkml:trace contextRef="#ctx0" brushRef="#br0">147 57 609,'0'0'269,"-2"-4"204,0 0 0,-1 1 0,1 0 0,-1-1 1,1 1-1,-1 0 0,0 0 0,0 0 0,-1 1 0,1-1 0,0 1 1,-1 0-1,0 0 0,1 0 0,-1 0 0,0 1 0,0-1 1,0 1-1,0 0 0,0 0 0,0 1 0,-8-1 0,10 1-439,1 0-1,-1 1 1,1-1-1,0 1 1,-1 0-1,1 0 1,-1-1-1,1 1 0,0 0 1,0 0-1,0 0 1,0 0-1,-1 0 1,1 0-1,1 1 0,-1-1 1,0 0-1,0 1 1,-1 1-1,-14 30 295,15-30-310,-3 8 136,0 0-1,1 0 1,0 1 0,1-1-1,0 1 1,1 0 0,0 0 0,1 0-1,1 17 1,1-26-113,-1 0 1,1 0-1,-1 0 0,1 0 1,0 0-1,0 0 0,0-1 0,1 1 1,-1-1-1,1 1 0,-1-1 0,1 0 1,0 0-1,0 0 0,0 0 1,0 0-1,4 1 0,1 1 26,0 0 0,0-1 0,0 0 0,0-1 0,1 1 0,9 0 0,110 3 478,-124-7-476,1 0 1,-1 0 0,1-1-1,0 1 1,-1-1 0,0 0-1,1 0 1,5-4 0,35-24-99,-43 28 28,3 0 78,-1-1 1,1 0-1,-1 0 0,0-1 0,0 1 0,0-1 0,0 0 0,-1 0 0,0 0 0,0 0 0,0-1 0,0 1 0,0-1 0,-1 0 0,0 0 0,0 0 0,0 0 0,-1 0 1,0 0-1,0-1 0,0 1 0,0-7 0,-1 4-13,0 0 0,-1 1 0,0-1 0,0 0 0,0 1 0,-1-1-1,-4-9 1,5 15-35,0-1-1,-1 1 1,1 0-1,0-1 1,-1 1-1,0 0 0,1 0 1,-1 0-1,0 0 1,0 0-1,0 1 1,0-1-1,-1 0 1,1 1-1,0 0 0,-1-1 1,1 1-1,0 0 1,-1 0-1,0 1 1,1-1-1,-1 0 0,0 1 1,-3-1-1,-32-1 430,-66 3 0,94 0-446,-1 0 0,1 0 0,0 2-1,0-1 1,-1 1 0,2 0 0,-1 1-1,0 0 1,1 1 0,0 0 0,-13 9-1,18-11-124,0 1-1,0 0 1,1 0-1,-1 1 1,1-1-1,0 1 0,0-1 1,0 1-1,1 0 1,0 0-1,0 1 1,-2 5-1,1 1-1276,1 1-1,0-1 0,1 1 1,1 15-1,0 3-4428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9.805"/>
    </inkml:context>
    <inkml:brush xml:id="br0">
      <inkml:brushProperty name="width" value="0.025" units="cm"/>
      <inkml:brushProperty name="height" value="0.025" units="cm"/>
      <inkml:brushProperty name="color" value="#E71224"/>
    </inkml:brush>
  </inkml:definitions>
  <inkml:trace contextRef="#ctx0" brushRef="#br0">52 26 2530,'-6'2'1506,"0"-1"-1,0 0 1,0 0-1,0 0 1,-1 0-1,-8-1 1490,38 0-3342,8-2 764,0-1 0,35-8 1,13-2-2128,-27 9-4591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0.137"/>
    </inkml:context>
    <inkml:brush xml:id="br0">
      <inkml:brushProperty name="width" value="0.025" units="cm"/>
      <inkml:brushProperty name="height" value="0.025" units="cm"/>
      <inkml:brushProperty name="color" value="#E71224"/>
    </inkml:brush>
  </inkml:definitions>
  <inkml:trace contextRef="#ctx0" brushRef="#br0">23 1 4484,'-2'0'189,"1"0"-1,0 1 0,0-1 1,0 0-1,0 1 1,0-1-1,0 1 1,0 0-1,0-1 0,0 1 1,0 0-1,0-1 1,0 1-1,1 0 0,-1 0 1,0 0-1,0 0 1,1 0-1,-1 0 0,1 0 1,-1 0-1,1 0 1,-1 0-1,1 0 0,0 0 1,-1 0-1,1 1 1,0-1-1,0 0 0,0 0 1,0 0-1,0 2 1,0 53 1618,1-36-650,0-5-931,0-1 0,2 1 0,0-1 0,9 26 0,4 20-107,-13-38-99,2 8-712,0-11-3344,-3-9-1398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0.677"/>
    </inkml:context>
    <inkml:brush xml:id="br0">
      <inkml:brushProperty name="width" value="0.025" units="cm"/>
      <inkml:brushProperty name="height" value="0.025" units="cm"/>
      <inkml:brushProperty name="color" value="#E71224"/>
    </inkml:brush>
  </inkml:definitions>
  <inkml:trace contextRef="#ctx0" brushRef="#br0">7 0 6566,'-4'58'2385,"3"-39"-1765,-1-1-1,2 0 1,3 27-1,-3-45-627,1 1-1,0 0 0,-1-1 0,1 1 0,-1 0 1,1-1-1,0 1 0,-1 0 0,1-1 0,0 1 1,0-1-1,0 0 0,-1 1 0,1-1 0,0 0 1,0 1-1,0-1 0,0 0 0,0 0 0,-1 0 0,1 1 1,0-1-1,0 0 0,0 0 0,1-1 0,32 1 195,-24-1-276,106 1 234,-113 1-124,0-1-1,0 1 1,0 0 0,0 0-1,-1 0 1,1 0-1,0 0 1,0 1 0,-1-1-1,1 1 1,-1 0-1,1-1 1,-1 1 0,0 0-1,1 1 1,-1-1 0,0 0-1,-1 1 1,1-1-1,0 1 1,-1-1 0,1 1-1,-1 0 1,0 0-1,0 0 1,0 0 0,1 5-1,0 0 89,0 0 0,0 0 0,-1 1 0,0-1 0,-1 0 0,0 0 0,0 0 0,0 1-1,-3 11 1,1-16-3,0 1 0,0-1 1,0-1-1,-1 1 0,0 0 0,1-1 0,-1 1 0,0-1 0,0 0 0,-1 0 0,1 0 0,-1 0 0,-5 3 0,-58 31-236,53-30-50,-16 4-3604,21-11-827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1.008"/>
    </inkml:context>
    <inkml:brush xml:id="br0">
      <inkml:brushProperty name="width" value="0.025" units="cm"/>
      <inkml:brushProperty name="height" value="0.025" units="cm"/>
      <inkml:brushProperty name="color" value="#E71224"/>
    </inkml:brush>
  </inkml:definitions>
  <inkml:trace contextRef="#ctx0" brushRef="#br0">1 77 10602,'0'0'1217,"7"0"-1409,9 0 833,3 0-705,5 0 1601,3-9-1313,4-4 353,1-1-801,1 1 159,1-1-1824,-4 7-1699,-7 0-3843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1.479"/>
    </inkml:context>
    <inkml:brush xml:id="br0">
      <inkml:brushProperty name="width" value="0.025" units="cm"/>
      <inkml:brushProperty name="height" value="0.025" units="cm"/>
      <inkml:brushProperty name="color" value="#E71224"/>
    </inkml:brush>
  </inkml:definitions>
  <inkml:trace contextRef="#ctx0" brushRef="#br0">0 21 8456,'0'0'811,"21"1"1037,-18 4-1591,0-1 0,-1 1 0,1 0 0,-1-1 1,0 1-1,-1 1 0,1-1 0,-1 0 0,0 0 1,1 9-1,-1-7-86,15 92 180,13 68-256,-24-143-96,2-1 0,1 0 1,1 0-1,20 38 1,-28-59-6,1 0 1,-1 1-1,0-1 1,1 0 0,0 0-1,-1 0 1,1-1-1,0 1 1,0 0-1,0-1 1,0 1 0,0-1-1,1 0 1,3 2-1,0-1-26,-1-1-1,1 0 0,0 0 1,-1-1-1,10 0 0,-13 0 44,-1-1-1,1 1 0,0-1 1,-1 1-1,1-1 1,-1 1-1,1-1 0,-1 0 1,0 0-1,1 0 1,-1 0-1,0 0 1,1 0-1,-1 0 0,0 0 1,0 0-1,0-1 1,0 1-1,0 0 0,0-1 1,0 1-1,0-3 1,16-39 253,-14 36-133,17-64 28,-4 0 0,10-85-1,2-12 18,-27 164-4181,0 9 2005,-2 9-921,-4 10-3560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2.633"/>
    </inkml:context>
    <inkml:brush xml:id="br0">
      <inkml:brushProperty name="width" value="0.025" units="cm"/>
      <inkml:brushProperty name="height" value="0.025" units="cm"/>
      <inkml:brushProperty name="color" value="#E71224"/>
    </inkml:brush>
  </inkml:definitions>
  <inkml:trace contextRef="#ctx0" brushRef="#br0">802 633 1602,'0'0'9368,"0"-6"-6361,1-22-6451,8 13 2953,3-6-839,-13 15 3418,-7 5 3629,-21 5-4912,-36 0 1,31-3-308,-10-1 230,-72-9 1,53 3-249,-161 2 653,145 5-408,77-1-722,1 0 0,-1-1 0,1 1-1,-1 0 1,1 0 0,-1-1 0,1 1-1,-1 0 1,1-1 0,-1 0 0,1 1-1,0-1 1,-1 0 0,1 0 0,0 0-1,-1 1 1,1-1 0,0-1 0,0 1 0,0 0-1,0 0 1,0 0 0,0-1 0,-1-1-1,0-3-3,0 1-1,0-1 0,0 0 1,-2-12-1,2 6 5,-34-209 8,27 154 190,7 48-224,0-1-1,-1 1 1,-1 0 0,0 0-1,-2 1 1,-8-20-1,10 26-112,4 11 121,0 0-1,0 0 1,0 0 0,0 0-1,-1 0 1,1 0 0,0 0 0,-1 0-1,1 0 1,-1 0 0,1 0-1,0 1 1,-1-1 0,0 0 0,1 0-1,-1 0 1,0 1 0,1-1-1,-1 0 1,0 1 0,0-1 0,0 0-1,1 1 1,-1-1 0,-2 0-1,1 25-1879,-3 20-5146,-2-22-1986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3.475"/>
    </inkml:context>
    <inkml:brush xml:id="br0">
      <inkml:brushProperty name="width" value="0.025" units="cm"/>
      <inkml:brushProperty name="height" value="0.025" units="cm"/>
      <inkml:brushProperty name="color" value="#E71224"/>
    </inkml:brush>
  </inkml:definitions>
  <inkml:trace contextRef="#ctx0" brushRef="#br0">174 126 4228,'-2'-2'578,"0"0"0,0 0-1,0 0 1,0 0 0,-1 0 0,1 0 0,0 0-1,-1 1 1,1-1 0,-1 1 0,0-1 0,1 1-1,-1 0 1,0 0 0,0 1 0,-3-2 0,-4 1 158,0 1 0,0 0 0,-16 2 0,26-2-744,-3 0 23,1 1 1,-1 0-1,1 0 1,0 1-1,-1-1 1,1 0-1,0 1 1,0-1-1,0 1 1,0 0-1,0 0 0,0 0 1,1 0-1,-1 0 1,0 0-1,1 0 1,0 0-1,-1 1 1,1-1-1,0 1 1,0-1-1,0 4 1,-2 2-14,0 0 0,1 0 0,0 1 0,0-1 0,0 15 0,2-20 12,0 0 0,1 0 0,-1 0 0,1 0 0,0 0 0,0 0-1,0-1 1,0 1 0,0 0 0,0-1 0,1 1 0,-1 0 0,1-1 0,0 0 0,0 1 0,3 2-1,0 0 6,1-1 0,0 1-1,-1-1 1,1-1-1,1 1 1,11 4-1,-4-2 14,1-2 0,-1 0-1,1 0 1,0-2-1,0 1 1,18-1-1,-28-2-6,2 0 41,0 0 0,-1 0 1,1-1-1,-1 1 0,0-1 0,9-3 0,-13 3-20,1 0-1,-1 0 0,0-1 1,0 1-1,0-1 1,0 0-1,0 1 1,0-1-1,0 0 0,-1 0 1,1 0-1,-1 0 1,1 0-1,-1-1 0,0 1 1,0 0-1,0-1 1,2-4-1,1-10 159,0-1 0,-1 0 1,-1 0-1,-1 1 0,0-1 0,-2 0 0,-3-28 0,3 42-191,0-1-1,0 1 1,-1-1-1,1 1 1,-1 0-1,0 0 1,-1 0-1,1 0 0,-1 0 1,1 1-1,-1-1 1,0 1-1,0 0 1,-1-1-1,1 1 0,-1 1 1,0-1-1,1 0 1,-1 1-1,0 0 1,-8-3-1,3 1 11,0 1 1,0 0-1,0 0 0,0 1 1,0 1-1,-1-1 1,1 1-1,0 1 0,-17 0 1,23 1 0,0 0-1,-1 0 1,1 0 0,0 1 0,0-1 0,0 1 0,0-1 0,0 1 0,0 0 0,1 0-1,-6 5 1,-27 32 89,22-24-85,7-9-32,1 0 1,0 1-1,0 0 1,1 0-1,0 0 1,0 1-1,1-1 1,-1 1-1,2 0 1,-1 0-1,1 0 1,-1 10-1,1 34-5278,4-38-3340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6.png"/><Relationship Id="rId30" Type="http://schemas.openxmlformats.org/officeDocument/2006/relationships/customXml" Target="../ink/ink14.xml"/><Relationship Id="rId8"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2" name="Imagem 1">
            <a:extLst>
              <a:ext uri="{FF2B5EF4-FFF2-40B4-BE49-F238E27FC236}">
                <a16:creationId xmlns:a16="http://schemas.microsoft.com/office/drawing/2014/main" id="{0A22BE3B-06E9-426B-86EC-E1953D95078F}"/>
              </a:ext>
            </a:extLst>
          </p:cNvPr>
          <p:cNvPicPr>
            <a:picLocks noChangeAspect="1"/>
          </p:cNvPicPr>
          <p:nvPr/>
        </p:nvPicPr>
        <p:blipFill>
          <a:blip r:embed="rId2"/>
          <a:stretch>
            <a:fillRect/>
          </a:stretch>
        </p:blipFill>
        <p:spPr>
          <a:xfrm>
            <a:off x="1397955" y="2478165"/>
            <a:ext cx="8934450" cy="4095750"/>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a:t>
            </a:r>
            <a:r>
              <a:rPr lang="pt-BR" sz="2400" dirty="0" err="1"/>
              <a:t>nú</a:t>
            </a:r>
            <a:r>
              <a:rPr lang="pt-BR" sz="2400" dirty="0"/>
              <a:t>- 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Os módulos de entrada e saída têm como funções adicionais:</a:t>
            </a:r>
          </a:p>
          <a:p>
            <a:pPr marL="457200" lvl="1" indent="0">
              <a:buNone/>
            </a:pPr>
            <a:endParaRPr lang="pt-BR" dirty="0"/>
          </a:p>
          <a:p>
            <a:r>
              <a:rPr lang="pt-BR" dirty="0"/>
              <a:t>Isolar eletricamente os sinais do processo dos sinais da UCP, além de prover proteção contra surtos de tensão nas entradas e saídas.</a:t>
            </a:r>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sensores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grpSp>
        <p:nvGrpSpPr>
          <p:cNvPr id="35" name="Agrupar 34">
            <a:extLst>
              <a:ext uri="{FF2B5EF4-FFF2-40B4-BE49-F238E27FC236}">
                <a16:creationId xmlns:a16="http://schemas.microsoft.com/office/drawing/2014/main" id="{DEEF5E64-220C-4E4B-974D-666790DC8032}"/>
              </a:ext>
            </a:extLst>
          </p:cNvPr>
          <p:cNvGrpSpPr/>
          <p:nvPr/>
        </p:nvGrpSpPr>
        <p:grpSpPr>
          <a:xfrm>
            <a:off x="7559902" y="3834403"/>
            <a:ext cx="1105920" cy="379080"/>
            <a:chOff x="7559902" y="3834403"/>
            <a:chExt cx="1105920" cy="379080"/>
          </a:xfrm>
        </p:grpSpPr>
        <mc:AlternateContent xmlns:mc="http://schemas.openxmlformats.org/markup-compatibility/2006">
          <mc:Choice xmlns:p14="http://schemas.microsoft.com/office/powerpoint/2010/main" Requires="p14">
            <p:contentPart p14:bwMode="auto" r:id="rId4">
              <p14:nvContentPartPr>
                <p14:cNvPr id="28" name="Tinta 27">
                  <a:extLst>
                    <a:ext uri="{FF2B5EF4-FFF2-40B4-BE49-F238E27FC236}">
                      <a16:creationId xmlns:a16="http://schemas.microsoft.com/office/drawing/2014/main" id="{E312B1CF-4EE5-42D5-9514-E4B7217D9D38}"/>
                    </a:ext>
                  </a:extLst>
                </p14:cNvPr>
                <p14:cNvContentPartPr/>
                <p14:nvPr/>
              </p14:nvContentPartPr>
              <p14:xfrm>
                <a:off x="7559902" y="3977323"/>
                <a:ext cx="406080" cy="236160"/>
              </p14:xfrm>
            </p:contentPart>
          </mc:Choice>
          <mc:Fallback>
            <p:pic>
              <p:nvPicPr>
                <p:cNvPr id="28" name="Tinta 27">
                  <a:extLst>
                    <a:ext uri="{FF2B5EF4-FFF2-40B4-BE49-F238E27FC236}">
                      <a16:creationId xmlns:a16="http://schemas.microsoft.com/office/drawing/2014/main" id="{E312B1CF-4EE5-42D5-9514-E4B7217D9D38}"/>
                    </a:ext>
                  </a:extLst>
                </p:cNvPr>
                <p:cNvPicPr/>
                <p:nvPr/>
              </p:nvPicPr>
              <p:blipFill>
                <a:blip r:embed="rId5"/>
                <a:stretch>
                  <a:fillRect/>
                </a:stretch>
              </p:blipFill>
              <p:spPr>
                <a:xfrm>
                  <a:off x="7555582" y="3973003"/>
                  <a:ext cx="4147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9" name="Tinta 28">
                  <a:extLst>
                    <a:ext uri="{FF2B5EF4-FFF2-40B4-BE49-F238E27FC236}">
                      <a16:creationId xmlns:a16="http://schemas.microsoft.com/office/drawing/2014/main" id="{B7311B3C-9944-4FF6-B795-DD2E60046736}"/>
                    </a:ext>
                  </a:extLst>
                </p14:cNvPr>
                <p14:cNvContentPartPr/>
                <p14:nvPr/>
              </p14:nvContentPartPr>
              <p14:xfrm>
                <a:off x="7899742" y="3920803"/>
                <a:ext cx="144360" cy="96480"/>
              </p14:xfrm>
            </p:contentPart>
          </mc:Choice>
          <mc:Fallback>
            <p:pic>
              <p:nvPicPr>
                <p:cNvPr id="29" name="Tinta 28">
                  <a:extLst>
                    <a:ext uri="{FF2B5EF4-FFF2-40B4-BE49-F238E27FC236}">
                      <a16:creationId xmlns:a16="http://schemas.microsoft.com/office/drawing/2014/main" id="{B7311B3C-9944-4FF6-B795-DD2E60046736}"/>
                    </a:ext>
                  </a:extLst>
                </p:cNvPr>
                <p:cNvPicPr/>
                <p:nvPr/>
              </p:nvPicPr>
              <p:blipFill>
                <a:blip r:embed="rId7"/>
                <a:stretch>
                  <a:fillRect/>
                </a:stretch>
              </p:blipFill>
              <p:spPr>
                <a:xfrm>
                  <a:off x="7895422" y="3916483"/>
                  <a:ext cx="153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Tinta 29">
                  <a:extLst>
                    <a:ext uri="{FF2B5EF4-FFF2-40B4-BE49-F238E27FC236}">
                      <a16:creationId xmlns:a16="http://schemas.microsoft.com/office/drawing/2014/main" id="{2EA5264E-DD97-4058-9B90-5539311239DE}"/>
                    </a:ext>
                  </a:extLst>
                </p14:cNvPr>
                <p14:cNvContentPartPr/>
                <p14:nvPr/>
              </p14:nvContentPartPr>
              <p14:xfrm>
                <a:off x="8140222" y="3983443"/>
                <a:ext cx="101880" cy="11880"/>
              </p14:xfrm>
            </p:contentPart>
          </mc:Choice>
          <mc:Fallback>
            <p:pic>
              <p:nvPicPr>
                <p:cNvPr id="30" name="Tinta 29">
                  <a:extLst>
                    <a:ext uri="{FF2B5EF4-FFF2-40B4-BE49-F238E27FC236}">
                      <a16:creationId xmlns:a16="http://schemas.microsoft.com/office/drawing/2014/main" id="{2EA5264E-DD97-4058-9B90-5539311239DE}"/>
                    </a:ext>
                  </a:extLst>
                </p:cNvPr>
                <p:cNvPicPr/>
                <p:nvPr/>
              </p:nvPicPr>
              <p:blipFill>
                <a:blip r:embed="rId9"/>
                <a:stretch>
                  <a:fillRect/>
                </a:stretch>
              </p:blipFill>
              <p:spPr>
                <a:xfrm>
                  <a:off x="8135902" y="3979123"/>
                  <a:ext cx="11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Tinta 30">
                  <a:extLst>
                    <a:ext uri="{FF2B5EF4-FFF2-40B4-BE49-F238E27FC236}">
                      <a16:creationId xmlns:a16="http://schemas.microsoft.com/office/drawing/2014/main" id="{82F90101-D515-4D4E-9999-A1072CDF3819}"/>
                    </a:ext>
                  </a:extLst>
                </p14:cNvPr>
                <p14:cNvContentPartPr/>
                <p14:nvPr/>
              </p14:nvContentPartPr>
              <p14:xfrm>
                <a:off x="8212582" y="3916123"/>
                <a:ext cx="19080" cy="124200"/>
              </p14:xfrm>
            </p:contentPart>
          </mc:Choice>
          <mc:Fallback>
            <p:pic>
              <p:nvPicPr>
                <p:cNvPr id="31" name="Tinta 30">
                  <a:extLst>
                    <a:ext uri="{FF2B5EF4-FFF2-40B4-BE49-F238E27FC236}">
                      <a16:creationId xmlns:a16="http://schemas.microsoft.com/office/drawing/2014/main" id="{82F90101-D515-4D4E-9999-A1072CDF3819}"/>
                    </a:ext>
                  </a:extLst>
                </p:cNvPr>
                <p:cNvPicPr/>
                <p:nvPr/>
              </p:nvPicPr>
              <p:blipFill>
                <a:blip r:embed="rId11"/>
                <a:stretch>
                  <a:fillRect/>
                </a:stretch>
              </p:blipFill>
              <p:spPr>
                <a:xfrm>
                  <a:off x="8208262" y="3911803"/>
                  <a:ext cx="277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Tinta 31">
                  <a:extLst>
                    <a:ext uri="{FF2B5EF4-FFF2-40B4-BE49-F238E27FC236}">
                      <a16:creationId xmlns:a16="http://schemas.microsoft.com/office/drawing/2014/main" id="{331ABF5B-240B-4A7F-BD5A-D13DB5E2F7AB}"/>
                    </a:ext>
                  </a:extLst>
                </p14:cNvPr>
                <p14:cNvContentPartPr/>
                <p14:nvPr/>
              </p14:nvContentPartPr>
              <p14:xfrm>
                <a:off x="8324902" y="3897403"/>
                <a:ext cx="91440" cy="153720"/>
              </p14:xfrm>
            </p:contentPart>
          </mc:Choice>
          <mc:Fallback>
            <p:pic>
              <p:nvPicPr>
                <p:cNvPr id="32" name="Tinta 31">
                  <a:extLst>
                    <a:ext uri="{FF2B5EF4-FFF2-40B4-BE49-F238E27FC236}">
                      <a16:creationId xmlns:a16="http://schemas.microsoft.com/office/drawing/2014/main" id="{331ABF5B-240B-4A7F-BD5A-D13DB5E2F7AB}"/>
                    </a:ext>
                  </a:extLst>
                </p:cNvPr>
                <p:cNvPicPr/>
                <p:nvPr/>
              </p:nvPicPr>
              <p:blipFill>
                <a:blip r:embed="rId13"/>
                <a:stretch>
                  <a:fillRect/>
                </a:stretch>
              </p:blipFill>
              <p:spPr>
                <a:xfrm>
                  <a:off x="8320582" y="3893083"/>
                  <a:ext cx="1000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Tinta 32">
                  <a:extLst>
                    <a:ext uri="{FF2B5EF4-FFF2-40B4-BE49-F238E27FC236}">
                      <a16:creationId xmlns:a16="http://schemas.microsoft.com/office/drawing/2014/main" id="{C5AE1ACA-38EA-4D62-89F7-74D761FAEC19}"/>
                    </a:ext>
                  </a:extLst>
                </p14:cNvPr>
                <p14:cNvContentPartPr/>
                <p14:nvPr/>
              </p14:nvContentPartPr>
              <p14:xfrm>
                <a:off x="8326342" y="3864283"/>
                <a:ext cx="100080" cy="27720"/>
              </p14:xfrm>
            </p:contentPart>
          </mc:Choice>
          <mc:Fallback>
            <p:pic>
              <p:nvPicPr>
                <p:cNvPr id="33" name="Tinta 32">
                  <a:extLst>
                    <a:ext uri="{FF2B5EF4-FFF2-40B4-BE49-F238E27FC236}">
                      <a16:creationId xmlns:a16="http://schemas.microsoft.com/office/drawing/2014/main" id="{C5AE1ACA-38EA-4D62-89F7-74D761FAEC19}"/>
                    </a:ext>
                  </a:extLst>
                </p:cNvPr>
                <p:cNvPicPr/>
                <p:nvPr/>
              </p:nvPicPr>
              <p:blipFill>
                <a:blip r:embed="rId15"/>
                <a:stretch>
                  <a:fillRect/>
                </a:stretch>
              </p:blipFill>
              <p:spPr>
                <a:xfrm>
                  <a:off x="8322022" y="3859963"/>
                  <a:ext cx="1087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Tinta 33">
                  <a:extLst>
                    <a:ext uri="{FF2B5EF4-FFF2-40B4-BE49-F238E27FC236}">
                      <a16:creationId xmlns:a16="http://schemas.microsoft.com/office/drawing/2014/main" id="{2AE6AD84-7C4C-4A11-9223-A2DE00A6A893}"/>
                    </a:ext>
                  </a:extLst>
                </p14:cNvPr>
                <p14:cNvContentPartPr/>
                <p14:nvPr/>
              </p14:nvContentPartPr>
              <p14:xfrm>
                <a:off x="8534782" y="3834403"/>
                <a:ext cx="131040" cy="196200"/>
              </p14:xfrm>
            </p:contentPart>
          </mc:Choice>
          <mc:Fallback>
            <p:pic>
              <p:nvPicPr>
                <p:cNvPr id="34" name="Tinta 33">
                  <a:extLst>
                    <a:ext uri="{FF2B5EF4-FFF2-40B4-BE49-F238E27FC236}">
                      <a16:creationId xmlns:a16="http://schemas.microsoft.com/office/drawing/2014/main" id="{2AE6AD84-7C4C-4A11-9223-A2DE00A6A893}"/>
                    </a:ext>
                  </a:extLst>
                </p:cNvPr>
                <p:cNvPicPr/>
                <p:nvPr/>
              </p:nvPicPr>
              <p:blipFill>
                <a:blip r:embed="rId17"/>
                <a:stretch>
                  <a:fillRect/>
                </a:stretch>
              </p:blipFill>
              <p:spPr>
                <a:xfrm>
                  <a:off x="8530462" y="3830083"/>
                  <a:ext cx="139680" cy="204840"/>
                </a:xfrm>
                <a:prstGeom prst="rect">
                  <a:avLst/>
                </a:prstGeom>
              </p:spPr>
            </p:pic>
          </mc:Fallback>
        </mc:AlternateContent>
      </p:grpSp>
      <p:grpSp>
        <p:nvGrpSpPr>
          <p:cNvPr id="46" name="Agrupar 45">
            <a:extLst>
              <a:ext uri="{FF2B5EF4-FFF2-40B4-BE49-F238E27FC236}">
                <a16:creationId xmlns:a16="http://schemas.microsoft.com/office/drawing/2014/main" id="{B7258E60-2A18-45AE-B51B-0678D58C5B91}"/>
              </a:ext>
            </a:extLst>
          </p:cNvPr>
          <p:cNvGrpSpPr/>
          <p:nvPr/>
        </p:nvGrpSpPr>
        <p:grpSpPr>
          <a:xfrm>
            <a:off x="1511542" y="4673563"/>
            <a:ext cx="708840" cy="388440"/>
            <a:chOff x="1511542" y="4673563"/>
            <a:chExt cx="708840" cy="388440"/>
          </a:xfrm>
        </p:grpSpPr>
        <mc:AlternateContent xmlns:mc="http://schemas.openxmlformats.org/markup-compatibility/2006">
          <mc:Choice xmlns:p14="http://schemas.microsoft.com/office/powerpoint/2010/main" Requires="p14">
            <p:contentPart p14:bwMode="auto" r:id="rId18">
              <p14:nvContentPartPr>
                <p14:cNvPr id="36" name="Tinta 35">
                  <a:extLst>
                    <a:ext uri="{FF2B5EF4-FFF2-40B4-BE49-F238E27FC236}">
                      <a16:creationId xmlns:a16="http://schemas.microsoft.com/office/drawing/2014/main" id="{C9511BEE-9EAA-4552-AB1D-CCA1C9FF3D9B}"/>
                    </a:ext>
                  </a:extLst>
                </p14:cNvPr>
                <p14:cNvContentPartPr/>
                <p14:nvPr/>
              </p14:nvContentPartPr>
              <p14:xfrm>
                <a:off x="1923382" y="4833763"/>
                <a:ext cx="297000" cy="228240"/>
              </p14:xfrm>
            </p:contentPart>
          </mc:Choice>
          <mc:Fallback>
            <p:pic>
              <p:nvPicPr>
                <p:cNvPr id="36" name="Tinta 35">
                  <a:extLst>
                    <a:ext uri="{FF2B5EF4-FFF2-40B4-BE49-F238E27FC236}">
                      <a16:creationId xmlns:a16="http://schemas.microsoft.com/office/drawing/2014/main" id="{C9511BEE-9EAA-4552-AB1D-CCA1C9FF3D9B}"/>
                    </a:ext>
                  </a:extLst>
                </p:cNvPr>
                <p:cNvPicPr/>
                <p:nvPr/>
              </p:nvPicPr>
              <p:blipFill>
                <a:blip r:embed="rId19"/>
                <a:stretch>
                  <a:fillRect/>
                </a:stretch>
              </p:blipFill>
              <p:spPr>
                <a:xfrm>
                  <a:off x="1919062" y="4829443"/>
                  <a:ext cx="305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Tinta 36">
                  <a:extLst>
                    <a:ext uri="{FF2B5EF4-FFF2-40B4-BE49-F238E27FC236}">
                      <a16:creationId xmlns:a16="http://schemas.microsoft.com/office/drawing/2014/main" id="{AEFA2FFA-6FA1-441E-93E2-A3E55C52FA11}"/>
                    </a:ext>
                  </a:extLst>
                </p14:cNvPr>
                <p14:cNvContentPartPr/>
                <p14:nvPr/>
              </p14:nvContentPartPr>
              <p14:xfrm>
                <a:off x="1864342" y="4759603"/>
                <a:ext cx="115560" cy="113400"/>
              </p14:xfrm>
            </p:contentPart>
          </mc:Choice>
          <mc:Fallback>
            <p:pic>
              <p:nvPicPr>
                <p:cNvPr id="37" name="Tinta 36">
                  <a:extLst>
                    <a:ext uri="{FF2B5EF4-FFF2-40B4-BE49-F238E27FC236}">
                      <a16:creationId xmlns:a16="http://schemas.microsoft.com/office/drawing/2014/main" id="{AEFA2FFA-6FA1-441E-93E2-A3E55C52FA11}"/>
                    </a:ext>
                  </a:extLst>
                </p:cNvPr>
                <p:cNvPicPr/>
                <p:nvPr/>
              </p:nvPicPr>
              <p:blipFill>
                <a:blip r:embed="rId21"/>
                <a:stretch>
                  <a:fillRect/>
                </a:stretch>
              </p:blipFill>
              <p:spPr>
                <a:xfrm>
                  <a:off x="1860022" y="4755283"/>
                  <a:ext cx="124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 name="Tinta 37">
                  <a:extLst>
                    <a:ext uri="{FF2B5EF4-FFF2-40B4-BE49-F238E27FC236}">
                      <a16:creationId xmlns:a16="http://schemas.microsoft.com/office/drawing/2014/main" id="{48C7C9B3-EFF1-4EE6-B7AE-C402AC020760}"/>
                    </a:ext>
                  </a:extLst>
                </p14:cNvPr>
                <p14:cNvContentPartPr/>
                <p14:nvPr/>
              </p14:nvContentPartPr>
              <p14:xfrm>
                <a:off x="1692982" y="4840243"/>
                <a:ext cx="17640" cy="9360"/>
              </p14:xfrm>
            </p:contentPart>
          </mc:Choice>
          <mc:Fallback>
            <p:pic>
              <p:nvPicPr>
                <p:cNvPr id="38" name="Tinta 37">
                  <a:extLst>
                    <a:ext uri="{FF2B5EF4-FFF2-40B4-BE49-F238E27FC236}">
                      <a16:creationId xmlns:a16="http://schemas.microsoft.com/office/drawing/2014/main" id="{48C7C9B3-EFF1-4EE6-B7AE-C402AC020760}"/>
                    </a:ext>
                  </a:extLst>
                </p:cNvPr>
                <p:cNvPicPr/>
                <p:nvPr/>
              </p:nvPicPr>
              <p:blipFill>
                <a:blip r:embed="rId23"/>
                <a:stretch>
                  <a:fillRect/>
                </a:stretch>
              </p:blipFill>
              <p:spPr>
                <a:xfrm>
                  <a:off x="1688662" y="4835923"/>
                  <a:ext cx="2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Tinta 38">
                  <a:extLst>
                    <a:ext uri="{FF2B5EF4-FFF2-40B4-BE49-F238E27FC236}">
                      <a16:creationId xmlns:a16="http://schemas.microsoft.com/office/drawing/2014/main" id="{1DA8D3CD-BB92-4481-AB71-84C5B82BE2CA}"/>
                    </a:ext>
                  </a:extLst>
                </p14:cNvPr>
                <p14:cNvContentPartPr/>
                <p14:nvPr/>
              </p14:nvContentPartPr>
              <p14:xfrm>
                <a:off x="1511542" y="4822963"/>
                <a:ext cx="79200" cy="20160"/>
              </p14:xfrm>
            </p:contentPart>
          </mc:Choice>
          <mc:Fallback>
            <p:pic>
              <p:nvPicPr>
                <p:cNvPr id="39" name="Tinta 38">
                  <a:extLst>
                    <a:ext uri="{FF2B5EF4-FFF2-40B4-BE49-F238E27FC236}">
                      <a16:creationId xmlns:a16="http://schemas.microsoft.com/office/drawing/2014/main" id="{1DA8D3CD-BB92-4481-AB71-84C5B82BE2CA}"/>
                    </a:ext>
                  </a:extLst>
                </p:cNvPr>
                <p:cNvPicPr/>
                <p:nvPr/>
              </p:nvPicPr>
              <p:blipFill>
                <a:blip r:embed="rId25"/>
                <a:stretch>
                  <a:fillRect/>
                </a:stretch>
              </p:blipFill>
              <p:spPr>
                <a:xfrm>
                  <a:off x="1507222" y="4818643"/>
                  <a:ext cx="87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0" name="Tinta 39">
                  <a:extLst>
                    <a:ext uri="{FF2B5EF4-FFF2-40B4-BE49-F238E27FC236}">
                      <a16:creationId xmlns:a16="http://schemas.microsoft.com/office/drawing/2014/main" id="{B3B851F9-0B66-49C3-82A6-1802031BCA51}"/>
                    </a:ext>
                  </a:extLst>
                </p14:cNvPr>
                <p14:cNvContentPartPr/>
                <p14:nvPr/>
              </p14:nvContentPartPr>
              <p14:xfrm>
                <a:off x="1555102" y="4753123"/>
                <a:ext cx="44280" cy="157320"/>
              </p14:xfrm>
            </p:contentPart>
          </mc:Choice>
          <mc:Fallback>
            <p:pic>
              <p:nvPicPr>
                <p:cNvPr id="40" name="Tinta 39">
                  <a:extLst>
                    <a:ext uri="{FF2B5EF4-FFF2-40B4-BE49-F238E27FC236}">
                      <a16:creationId xmlns:a16="http://schemas.microsoft.com/office/drawing/2014/main" id="{B3B851F9-0B66-49C3-82A6-1802031BCA51}"/>
                    </a:ext>
                  </a:extLst>
                </p:cNvPr>
                <p:cNvPicPr/>
                <p:nvPr/>
              </p:nvPicPr>
              <p:blipFill>
                <a:blip r:embed="rId27"/>
                <a:stretch>
                  <a:fillRect/>
                </a:stretch>
              </p:blipFill>
              <p:spPr>
                <a:xfrm>
                  <a:off x="1550782" y="4748803"/>
                  <a:ext cx="529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 name="Tinta 42">
                  <a:extLst>
                    <a:ext uri="{FF2B5EF4-FFF2-40B4-BE49-F238E27FC236}">
                      <a16:creationId xmlns:a16="http://schemas.microsoft.com/office/drawing/2014/main" id="{2B349CED-BFA1-4D25-BABE-B479A0E9C378}"/>
                    </a:ext>
                  </a:extLst>
                </p14:cNvPr>
                <p14:cNvContentPartPr/>
                <p14:nvPr/>
              </p14:nvContentPartPr>
              <p14:xfrm>
                <a:off x="1599742" y="4714963"/>
                <a:ext cx="107280" cy="156960"/>
              </p14:xfrm>
            </p:contentPart>
          </mc:Choice>
          <mc:Fallback>
            <p:pic>
              <p:nvPicPr>
                <p:cNvPr id="43" name="Tinta 42">
                  <a:extLst>
                    <a:ext uri="{FF2B5EF4-FFF2-40B4-BE49-F238E27FC236}">
                      <a16:creationId xmlns:a16="http://schemas.microsoft.com/office/drawing/2014/main" id="{2B349CED-BFA1-4D25-BABE-B479A0E9C378}"/>
                    </a:ext>
                  </a:extLst>
                </p:cNvPr>
                <p:cNvPicPr/>
                <p:nvPr/>
              </p:nvPicPr>
              <p:blipFill>
                <a:blip r:embed="rId29"/>
                <a:stretch>
                  <a:fillRect/>
                </a:stretch>
              </p:blipFill>
              <p:spPr>
                <a:xfrm>
                  <a:off x="1595422" y="4710643"/>
                  <a:ext cx="1159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Tinta 43">
                  <a:extLst>
                    <a:ext uri="{FF2B5EF4-FFF2-40B4-BE49-F238E27FC236}">
                      <a16:creationId xmlns:a16="http://schemas.microsoft.com/office/drawing/2014/main" id="{5C5CAE5C-7B1A-4DC3-BD2E-3ED2BAD1F26B}"/>
                    </a:ext>
                  </a:extLst>
                </p14:cNvPr>
                <p14:cNvContentPartPr/>
                <p14:nvPr/>
              </p14:nvContentPartPr>
              <p14:xfrm>
                <a:off x="1680742" y="4721443"/>
                <a:ext cx="109080" cy="177120"/>
              </p14:xfrm>
            </p:contentPart>
          </mc:Choice>
          <mc:Fallback>
            <p:pic>
              <p:nvPicPr>
                <p:cNvPr id="44" name="Tinta 43">
                  <a:extLst>
                    <a:ext uri="{FF2B5EF4-FFF2-40B4-BE49-F238E27FC236}">
                      <a16:creationId xmlns:a16="http://schemas.microsoft.com/office/drawing/2014/main" id="{5C5CAE5C-7B1A-4DC3-BD2E-3ED2BAD1F26B}"/>
                    </a:ext>
                  </a:extLst>
                </p:cNvPr>
                <p:cNvPicPr/>
                <p:nvPr/>
              </p:nvPicPr>
              <p:blipFill>
                <a:blip r:embed="rId31"/>
                <a:stretch>
                  <a:fillRect/>
                </a:stretch>
              </p:blipFill>
              <p:spPr>
                <a:xfrm>
                  <a:off x="1676422" y="4717123"/>
                  <a:ext cx="1177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Tinta 44">
                  <a:extLst>
                    <a:ext uri="{FF2B5EF4-FFF2-40B4-BE49-F238E27FC236}">
                      <a16:creationId xmlns:a16="http://schemas.microsoft.com/office/drawing/2014/main" id="{8E471179-BF76-4123-B174-5B5B176A42FB}"/>
                    </a:ext>
                  </a:extLst>
                </p14:cNvPr>
                <p14:cNvContentPartPr/>
                <p14:nvPr/>
              </p14:nvContentPartPr>
              <p14:xfrm>
                <a:off x="1802062" y="4673563"/>
                <a:ext cx="61560" cy="172800"/>
              </p14:xfrm>
            </p:contentPart>
          </mc:Choice>
          <mc:Fallback>
            <p:pic>
              <p:nvPicPr>
                <p:cNvPr id="45" name="Tinta 44">
                  <a:extLst>
                    <a:ext uri="{FF2B5EF4-FFF2-40B4-BE49-F238E27FC236}">
                      <a16:creationId xmlns:a16="http://schemas.microsoft.com/office/drawing/2014/main" id="{8E471179-BF76-4123-B174-5B5B176A42FB}"/>
                    </a:ext>
                  </a:extLst>
                </p:cNvPr>
                <p:cNvPicPr/>
                <p:nvPr/>
              </p:nvPicPr>
              <p:blipFill>
                <a:blip r:embed="rId33"/>
                <a:stretch>
                  <a:fillRect/>
                </a:stretch>
              </p:blipFill>
              <p:spPr>
                <a:xfrm>
                  <a:off x="1797742" y="4669243"/>
                  <a:ext cx="70200" cy="181440"/>
                </a:xfrm>
                <a:prstGeom prst="rect">
                  <a:avLst/>
                </a:prstGeom>
              </p:spPr>
            </p:pic>
          </mc:Fallback>
        </mc:AlternateContent>
      </p:grpSp>
    </p:spTree>
    <p:extLst>
      <p:ext uri="{BB962C8B-B14F-4D97-AF65-F5344CB8AC3E}">
        <p14:creationId xmlns:p14="http://schemas.microsoft.com/office/powerpoint/2010/main" val="231159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 maioria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5CE3650-AC67-4E76-845A-09AB75D7ED9B}"/>
              </a:ext>
            </a:extLst>
          </p:cNvPr>
          <p:cNvPicPr>
            <a:picLocks noGrp="1" noChangeAspect="1"/>
          </p:cNvPicPr>
          <p:nvPr>
            <p:ph idx="1"/>
          </p:nvPr>
        </p:nvPicPr>
        <p:blipFill>
          <a:blip r:embed="rId2"/>
          <a:stretch>
            <a:fillRect/>
          </a:stretch>
        </p:blipFill>
        <p:spPr>
          <a:xfrm>
            <a:off x="1167365" y="2109940"/>
            <a:ext cx="7219950" cy="2343150"/>
          </a:xfrm>
          <a:prstGeom prst="rect">
            <a:avLst/>
          </a:prstGeom>
        </p:spPr>
      </p:pic>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3"/>
          <a:stretch>
            <a:fillRect/>
          </a:stretch>
        </p:blipFill>
        <p:spPr>
          <a:xfrm>
            <a:off x="8998415" y="2809262"/>
            <a:ext cx="2140415" cy="1041283"/>
          </a:xfrm>
          <a:prstGeom prst="rect">
            <a:avLst/>
          </a:prstGeom>
        </p:spPr>
      </p:pic>
    </p:spTree>
    <p:extLst>
      <p:ext uri="{BB962C8B-B14F-4D97-AF65-F5344CB8AC3E}">
        <p14:creationId xmlns:p14="http://schemas.microsoft.com/office/powerpoint/2010/main" val="1511514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 a empresa através de: </a:t>
            </a:r>
          </a:p>
          <a:p>
            <a:pPr marL="0" indent="0">
              <a:buNone/>
            </a:pPr>
            <a:r>
              <a:rPr lang="pt-BR" dirty="0"/>
              <a:t>• redução de custos de pessoal, obtida automatizando as máquinas e o controle da empresa. Por outro lado, exige-se alto custo para realização dessa automação e maior qualificação humana; </a:t>
            </a:r>
          </a:p>
          <a:p>
            <a:pPr marL="0" indent="0">
              <a:buNone/>
            </a:pPr>
            <a:r>
              <a:rPr lang="pt-BR" dirty="0"/>
              <a:t>• aumento da qualidade dos produtos, já que as máquinas são mais precisas que o homem. Ter-se-á melhores características de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 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de padrão,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dirty="0"/>
              <a:t>Nível de Campo - constituído pelos elementos a controlar (ex.: Motores) e pelos elementos de detecção (ex.: sensores)</a:t>
            </a:r>
          </a:p>
          <a:p>
            <a:pPr lvl="1"/>
            <a:r>
              <a:rPr lang="pt-BR" dirty="0"/>
              <a:t>Nível de Controle - nível onde se encontram os elementos que vão controlar o processo (ex.: CLPs)</a:t>
            </a:r>
          </a:p>
          <a:p>
            <a:pPr lvl="1"/>
            <a:r>
              <a:rPr lang="pt-BR" dirty="0"/>
              <a:t>Nível de Supervisão –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Automação comercial -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dirty="0"/>
              <a:t>Automação Residencial -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a:t>
            </a:r>
          </a:p>
          <a:p>
            <a:pPr marL="0" indent="0">
              <a:buNone/>
            </a:pPr>
            <a:r>
              <a:rPr lang="pt-BR" dirty="0"/>
              <a:t>operações realizadas nos circuitos eletrônicos do CLP, por meio das instruções</a:t>
            </a:r>
          </a:p>
          <a:p>
            <a:pPr marL="0" indent="0">
              <a:buNone/>
            </a:pPr>
            <a:r>
              <a:rPr lang="pt-BR" dirty="0"/>
              <a:t>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e a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CE6241-BD05-42A3-97DB-9F601650DB03}"/>
</file>

<file path=customXml/itemProps2.xml><?xml version="1.0" encoding="utf-8"?>
<ds:datastoreItem xmlns:ds="http://schemas.openxmlformats.org/officeDocument/2006/customXml" ds:itemID="{ACAF01E9-745C-4CB1-83C4-1076C28A4656}"/>
</file>

<file path=customXml/itemProps3.xml><?xml version="1.0" encoding="utf-8"?>
<ds:datastoreItem xmlns:ds="http://schemas.openxmlformats.org/officeDocument/2006/customXml" ds:itemID="{DDF72897-557E-417E-8EAA-0C0A06B92B3A}"/>
</file>

<file path=docProps/app.xml><?xml version="1.0" encoding="utf-8"?>
<Properties xmlns="http://schemas.openxmlformats.org/officeDocument/2006/extended-properties" xmlns:vt="http://schemas.openxmlformats.org/officeDocument/2006/docPropsVTypes">
  <TotalTime>1064</TotalTime>
  <Words>9356</Words>
  <Application>Microsoft Office PowerPoint</Application>
  <PresentationFormat>Widescreen</PresentationFormat>
  <Paragraphs>528</Paragraphs>
  <Slides>161</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161</vt:i4>
      </vt:variant>
    </vt:vector>
  </HeadingPairs>
  <TitlesOfParts>
    <vt:vector size="166"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249</cp:revision>
  <dcterms:created xsi:type="dcterms:W3CDTF">2020-06-25T20:42:29Z</dcterms:created>
  <dcterms:modified xsi:type="dcterms:W3CDTF">2021-03-15T22:49:04Z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